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330825" cy="7562850"/>
  <p:notesSz cx="6858000" cy="9144000"/>
  <p:defaultTextStyle>
    <a:defPPr>
      <a:defRPr lang="nl-NL"/>
    </a:defPPr>
    <a:lvl1pPr marL="0" algn="l" defTabSz="322966" rtl="0" eaLnBrk="1" latinLnBrk="0" hangingPunct="1">
      <a:defRPr sz="1300" kern="1200">
        <a:solidFill>
          <a:schemeClr val="tx1"/>
        </a:solidFill>
        <a:latin typeface="+mn-lt"/>
        <a:ea typeface="+mn-ea"/>
        <a:cs typeface="+mn-cs"/>
      </a:defRPr>
    </a:lvl1pPr>
    <a:lvl2pPr marL="322966" algn="l" defTabSz="322966" rtl="0" eaLnBrk="1" latinLnBrk="0" hangingPunct="1">
      <a:defRPr sz="1300" kern="1200">
        <a:solidFill>
          <a:schemeClr val="tx1"/>
        </a:solidFill>
        <a:latin typeface="+mn-lt"/>
        <a:ea typeface="+mn-ea"/>
        <a:cs typeface="+mn-cs"/>
      </a:defRPr>
    </a:lvl2pPr>
    <a:lvl3pPr marL="645932" algn="l" defTabSz="322966" rtl="0" eaLnBrk="1" latinLnBrk="0" hangingPunct="1">
      <a:defRPr sz="1300" kern="1200">
        <a:solidFill>
          <a:schemeClr val="tx1"/>
        </a:solidFill>
        <a:latin typeface="+mn-lt"/>
        <a:ea typeface="+mn-ea"/>
        <a:cs typeface="+mn-cs"/>
      </a:defRPr>
    </a:lvl3pPr>
    <a:lvl4pPr marL="968898" algn="l" defTabSz="322966" rtl="0" eaLnBrk="1" latinLnBrk="0" hangingPunct="1">
      <a:defRPr sz="1300" kern="1200">
        <a:solidFill>
          <a:schemeClr val="tx1"/>
        </a:solidFill>
        <a:latin typeface="+mn-lt"/>
        <a:ea typeface="+mn-ea"/>
        <a:cs typeface="+mn-cs"/>
      </a:defRPr>
    </a:lvl4pPr>
    <a:lvl5pPr marL="1291864" algn="l" defTabSz="322966" rtl="0" eaLnBrk="1" latinLnBrk="0" hangingPunct="1">
      <a:defRPr sz="1300" kern="1200">
        <a:solidFill>
          <a:schemeClr val="tx1"/>
        </a:solidFill>
        <a:latin typeface="+mn-lt"/>
        <a:ea typeface="+mn-ea"/>
        <a:cs typeface="+mn-cs"/>
      </a:defRPr>
    </a:lvl5pPr>
    <a:lvl6pPr marL="1614830" algn="l" defTabSz="322966" rtl="0" eaLnBrk="1" latinLnBrk="0" hangingPunct="1">
      <a:defRPr sz="1300" kern="1200">
        <a:solidFill>
          <a:schemeClr val="tx1"/>
        </a:solidFill>
        <a:latin typeface="+mn-lt"/>
        <a:ea typeface="+mn-ea"/>
        <a:cs typeface="+mn-cs"/>
      </a:defRPr>
    </a:lvl6pPr>
    <a:lvl7pPr marL="1937796" algn="l" defTabSz="322966" rtl="0" eaLnBrk="1" latinLnBrk="0" hangingPunct="1">
      <a:defRPr sz="1300" kern="1200">
        <a:solidFill>
          <a:schemeClr val="tx1"/>
        </a:solidFill>
        <a:latin typeface="+mn-lt"/>
        <a:ea typeface="+mn-ea"/>
        <a:cs typeface="+mn-cs"/>
      </a:defRPr>
    </a:lvl7pPr>
    <a:lvl8pPr marL="2260763" algn="l" defTabSz="322966" rtl="0" eaLnBrk="1" latinLnBrk="0" hangingPunct="1">
      <a:defRPr sz="1300" kern="1200">
        <a:solidFill>
          <a:schemeClr val="tx1"/>
        </a:solidFill>
        <a:latin typeface="+mn-lt"/>
        <a:ea typeface="+mn-ea"/>
        <a:cs typeface="+mn-cs"/>
      </a:defRPr>
    </a:lvl8pPr>
    <a:lvl9pPr marL="2583729" algn="l" defTabSz="322966"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1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01D"/>
    <a:srgbClr val="DF6421"/>
    <a:srgbClr val="280421"/>
    <a:srgbClr val="24001D"/>
    <a:srgbClr val="DE6421"/>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2172" y="60"/>
      </p:cViewPr>
      <p:guideLst>
        <p:guide orient="horz" pos="2382"/>
        <p:guide pos="167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2" name="Tijdelijke aanduiding voor tekst 16"/>
          <p:cNvSpPr>
            <a:spLocks noGrp="1"/>
          </p:cNvSpPr>
          <p:nvPr>
            <p:ph type="body" sz="quarter" idx="13" hasCustomPrompt="1"/>
          </p:nvPr>
        </p:nvSpPr>
        <p:spPr>
          <a:xfrm>
            <a:off x="1085995" y="1631061"/>
            <a:ext cx="962353" cy="683762"/>
          </a:xfrm>
          <a:prstGeom prst="rect">
            <a:avLst/>
          </a:prstGeom>
          <a:noFill/>
        </p:spPr>
        <p:txBody>
          <a:bodyPr vert="horz" lIns="0" tIns="0" rIns="0" bIns="0"/>
          <a:lstStyle>
            <a:lvl1pPr marL="0" indent="0" algn="l">
              <a:lnSpc>
                <a:spcPct val="100000"/>
              </a:lnSpc>
              <a:spcBef>
                <a:spcPts val="0"/>
              </a:spcBef>
              <a:buFontTx/>
              <a:buNone/>
              <a:defRPr sz="1200">
                <a:latin typeface="Myriad Pro"/>
              </a:defRPr>
            </a:lvl1pPr>
          </a:lstStyle>
          <a:p>
            <a:pPr lvl="0"/>
            <a:r>
              <a:rPr lang="nl-NL" dirty="0"/>
              <a:t>?</a:t>
            </a:r>
          </a:p>
        </p:txBody>
      </p:sp>
      <p:sp>
        <p:nvSpPr>
          <p:cNvPr id="43" name="Tijdelijke aanduiding voor tekst 42"/>
          <p:cNvSpPr>
            <a:spLocks noGrp="1"/>
          </p:cNvSpPr>
          <p:nvPr>
            <p:ph type="body" sz="quarter" idx="25" hasCustomPrompt="1"/>
          </p:nvPr>
        </p:nvSpPr>
        <p:spPr>
          <a:xfrm>
            <a:off x="1057626" y="141645"/>
            <a:ext cx="3933825" cy="524122"/>
          </a:xfrm>
          <a:prstGeom prst="rect">
            <a:avLst/>
          </a:prstGeom>
        </p:spPr>
        <p:txBody>
          <a:bodyPr vert="horz" lIns="0" tIns="0" rIns="0" bIns="0"/>
          <a:lstStyle>
            <a:lvl1pPr marL="0" indent="0">
              <a:spcBef>
                <a:spcPts val="0"/>
              </a:spcBef>
              <a:buFontTx/>
              <a:buNone/>
              <a:defRPr sz="3600" b="1" i="0">
                <a:solidFill>
                  <a:srgbClr val="DF6421"/>
                </a:solidFill>
                <a:latin typeface="Clarendon LT Std"/>
              </a:defRPr>
            </a:lvl1pPr>
          </a:lstStyle>
          <a:p>
            <a:pPr lvl="0"/>
            <a:r>
              <a:rPr lang="nl-NL" dirty="0"/>
              <a:t>Titel</a:t>
            </a:r>
          </a:p>
        </p:txBody>
      </p:sp>
      <p:sp>
        <p:nvSpPr>
          <p:cNvPr id="45" name="Tijdelijke aanduiding voor tekst 42"/>
          <p:cNvSpPr>
            <a:spLocks noGrp="1"/>
          </p:cNvSpPr>
          <p:nvPr>
            <p:ph type="body" sz="quarter" idx="26" hasCustomPrompt="1"/>
          </p:nvPr>
        </p:nvSpPr>
        <p:spPr>
          <a:xfrm>
            <a:off x="1057626" y="686361"/>
            <a:ext cx="3933825" cy="467311"/>
          </a:xfrm>
          <a:prstGeom prst="rect">
            <a:avLst/>
          </a:prstGeom>
        </p:spPr>
        <p:txBody>
          <a:bodyPr vert="horz" lIns="0" tIns="0" rIns="0" bIns="0" anchor="t" anchorCtr="0"/>
          <a:lstStyle>
            <a:lvl1pPr marL="0" indent="0" algn="r">
              <a:spcBef>
                <a:spcPts val="0"/>
              </a:spcBef>
              <a:buFontTx/>
              <a:buNone/>
              <a:defRPr sz="3000" b="0" i="0">
                <a:solidFill>
                  <a:srgbClr val="25001D"/>
                </a:solidFill>
                <a:latin typeface="Clarendon LT Std"/>
              </a:defRPr>
            </a:lvl1pPr>
          </a:lstStyle>
          <a:p>
            <a:pPr lvl="0"/>
            <a:r>
              <a:rPr lang="nl-NL" dirty="0"/>
              <a:t>Titel vervolg</a:t>
            </a:r>
          </a:p>
        </p:txBody>
      </p:sp>
      <p:sp>
        <p:nvSpPr>
          <p:cNvPr id="46" name="Tijdelijke aanduiding voor tekst 16"/>
          <p:cNvSpPr>
            <a:spLocks noGrp="1"/>
          </p:cNvSpPr>
          <p:nvPr>
            <p:ph type="body" sz="quarter" idx="27" hasCustomPrompt="1"/>
          </p:nvPr>
        </p:nvSpPr>
        <p:spPr>
          <a:xfrm>
            <a:off x="2171722" y="1631060"/>
            <a:ext cx="1296000" cy="683763"/>
          </a:xfrm>
          <a:prstGeom prst="rect">
            <a:avLst/>
          </a:prstGeom>
          <a:noFill/>
        </p:spPr>
        <p:txBody>
          <a:bodyPr vert="horz" lIns="0" tIns="0" rIns="0" bIns="0"/>
          <a:lstStyle>
            <a:lvl1pPr marL="0" indent="0" algn="l">
              <a:lnSpc>
                <a:spcPct val="100000"/>
              </a:lnSpc>
              <a:spcBef>
                <a:spcPts val="0"/>
              </a:spcBef>
              <a:buFontTx/>
              <a:buNone/>
              <a:defRPr sz="1200">
                <a:latin typeface="Myriad Pro"/>
              </a:defRPr>
            </a:lvl1pPr>
          </a:lstStyle>
          <a:p>
            <a:pPr lvl="0"/>
            <a:r>
              <a:rPr lang="nl-NL" dirty="0"/>
              <a:t>?</a:t>
            </a:r>
          </a:p>
        </p:txBody>
      </p:sp>
      <p:sp>
        <p:nvSpPr>
          <p:cNvPr id="47" name="Tijdelijke aanduiding voor tekst 16"/>
          <p:cNvSpPr>
            <a:spLocks noGrp="1"/>
          </p:cNvSpPr>
          <p:nvPr>
            <p:ph type="body" sz="quarter" idx="28" hasCustomPrompt="1"/>
          </p:nvPr>
        </p:nvSpPr>
        <p:spPr>
          <a:xfrm>
            <a:off x="3590666" y="1631060"/>
            <a:ext cx="1411839" cy="683763"/>
          </a:xfrm>
          <a:prstGeom prst="rect">
            <a:avLst/>
          </a:prstGeom>
          <a:noFill/>
        </p:spPr>
        <p:txBody>
          <a:bodyPr vert="horz" lIns="0" tIns="0" rIns="0" bIns="0"/>
          <a:lstStyle>
            <a:lvl1pPr marL="0" indent="0" algn="l">
              <a:lnSpc>
                <a:spcPct val="100000"/>
              </a:lnSpc>
              <a:spcBef>
                <a:spcPts val="0"/>
              </a:spcBef>
              <a:buFontTx/>
              <a:buNone/>
              <a:defRPr sz="1200">
                <a:latin typeface="Myriad Pro"/>
              </a:defRPr>
            </a:lvl1pPr>
          </a:lstStyle>
          <a:p>
            <a:pPr lvl="0"/>
            <a:r>
              <a:rPr lang="nl-NL" dirty="0"/>
              <a:t>?</a:t>
            </a:r>
          </a:p>
        </p:txBody>
      </p:sp>
      <p:sp>
        <p:nvSpPr>
          <p:cNvPr id="48" name="Tijdelijke aanduiding voor tekst 16"/>
          <p:cNvSpPr>
            <a:spLocks noGrp="1"/>
          </p:cNvSpPr>
          <p:nvPr>
            <p:ph type="body" sz="quarter" idx="29" hasCustomPrompt="1"/>
          </p:nvPr>
        </p:nvSpPr>
        <p:spPr>
          <a:xfrm>
            <a:off x="1085994" y="2641945"/>
            <a:ext cx="2566084" cy="3665131"/>
          </a:xfrm>
          <a:prstGeom prst="rect">
            <a:avLst/>
          </a:prstGeom>
          <a:noFill/>
        </p:spPr>
        <p:txBody>
          <a:bodyPr vert="horz" lIns="0" tIns="0" rIns="0" bIns="0"/>
          <a:lstStyle>
            <a:lvl1pPr marL="0" indent="0" algn="l">
              <a:lnSpc>
                <a:spcPct val="100000"/>
              </a:lnSpc>
              <a:spcBef>
                <a:spcPts val="0"/>
              </a:spcBef>
              <a:buFontTx/>
              <a:buNone/>
              <a:defRPr sz="1200">
                <a:latin typeface="Myriad Pro"/>
              </a:defRPr>
            </a:lvl1pPr>
          </a:lstStyle>
          <a:p>
            <a:pPr lvl="0"/>
            <a:r>
              <a:rPr lang="nl-NL" dirty="0"/>
              <a:t>?</a:t>
            </a:r>
          </a:p>
        </p:txBody>
      </p:sp>
      <p:sp>
        <p:nvSpPr>
          <p:cNvPr id="54" name="Tijdelijke aanduiding voor tekst 16"/>
          <p:cNvSpPr>
            <a:spLocks noGrp="1"/>
          </p:cNvSpPr>
          <p:nvPr>
            <p:ph type="body" sz="quarter" idx="33" hasCustomPrompt="1"/>
          </p:nvPr>
        </p:nvSpPr>
        <p:spPr>
          <a:xfrm>
            <a:off x="3795506" y="4067035"/>
            <a:ext cx="1195945" cy="772626"/>
          </a:xfrm>
          <a:prstGeom prst="rect">
            <a:avLst/>
          </a:prstGeom>
          <a:noFill/>
        </p:spPr>
        <p:txBody>
          <a:bodyPr vert="horz" lIns="0" tIns="0" rIns="0" bIns="0"/>
          <a:lstStyle>
            <a:lvl1pPr marL="0" indent="0" algn="l">
              <a:lnSpc>
                <a:spcPct val="100000"/>
              </a:lnSpc>
              <a:spcBef>
                <a:spcPts val="0"/>
              </a:spcBef>
              <a:buFontTx/>
              <a:buNone/>
              <a:defRPr sz="1000" b="0" i="1">
                <a:latin typeface="Myriad Pro"/>
              </a:defRPr>
            </a:lvl1pPr>
          </a:lstStyle>
          <a:p>
            <a:pPr lvl="0"/>
            <a:r>
              <a:rPr lang="nl-NL" dirty="0"/>
              <a:t>Onderschrift</a:t>
            </a:r>
          </a:p>
        </p:txBody>
      </p:sp>
      <p:sp>
        <p:nvSpPr>
          <p:cNvPr id="56" name="Tijdelijke aanduiding voor afbeelding 52"/>
          <p:cNvSpPr>
            <a:spLocks noGrp="1"/>
          </p:cNvSpPr>
          <p:nvPr>
            <p:ph type="pic" sz="quarter" idx="32" hasCustomPrompt="1"/>
          </p:nvPr>
        </p:nvSpPr>
        <p:spPr>
          <a:xfrm>
            <a:off x="3795506" y="5559259"/>
            <a:ext cx="1195387" cy="747817"/>
          </a:xfrm>
          <a:prstGeom prst="rect">
            <a:avLst/>
          </a:prstGeom>
        </p:spPr>
        <p:txBody>
          <a:bodyPr vert="horz" anchor="ctr" anchorCtr="1"/>
          <a:lstStyle>
            <a:lvl1pPr marL="0" indent="0">
              <a:buFontTx/>
              <a:buNone/>
              <a:defRPr sz="1800" baseline="0">
                <a:latin typeface="Myriad Pro"/>
              </a:defRPr>
            </a:lvl1pPr>
          </a:lstStyle>
          <a:p>
            <a:r>
              <a:rPr lang="nl-NL" dirty="0"/>
              <a:t>Logo</a:t>
            </a:r>
          </a:p>
        </p:txBody>
      </p:sp>
      <p:sp>
        <p:nvSpPr>
          <p:cNvPr id="57" name="Tijdelijke aanduiding voor afbeelding 52"/>
          <p:cNvSpPr>
            <a:spLocks noGrp="1"/>
          </p:cNvSpPr>
          <p:nvPr>
            <p:ph type="pic" sz="quarter" idx="34" hasCustomPrompt="1"/>
          </p:nvPr>
        </p:nvSpPr>
        <p:spPr>
          <a:xfrm>
            <a:off x="3795506" y="2641945"/>
            <a:ext cx="1195387" cy="1425090"/>
          </a:xfrm>
          <a:prstGeom prst="rect">
            <a:avLst/>
          </a:prstGeom>
        </p:spPr>
        <p:txBody>
          <a:bodyPr vert="horz" anchor="ctr" anchorCtr="1"/>
          <a:lstStyle>
            <a:lvl1pPr marL="0" indent="0">
              <a:buFontTx/>
              <a:buNone/>
              <a:defRPr sz="1800" baseline="0">
                <a:latin typeface="Myriad Pro"/>
              </a:defRPr>
            </a:lvl1pPr>
          </a:lstStyle>
          <a:p>
            <a:r>
              <a:rPr lang="nl-NL" dirty="0"/>
              <a:t>Beeld</a:t>
            </a:r>
          </a:p>
        </p:txBody>
      </p:sp>
    </p:spTree>
    <p:extLst>
      <p:ext uri="{BB962C8B-B14F-4D97-AF65-F5344CB8AC3E}">
        <p14:creationId xmlns:p14="http://schemas.microsoft.com/office/powerpoint/2010/main" val="2887219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hoek 7"/>
          <p:cNvSpPr/>
          <p:nvPr userDrawn="1"/>
        </p:nvSpPr>
        <p:spPr>
          <a:xfrm>
            <a:off x="217301" y="0"/>
            <a:ext cx="567437" cy="7562850"/>
          </a:xfrm>
          <a:prstGeom prst="rect">
            <a:avLst/>
          </a:prstGeom>
          <a:solidFill>
            <a:srgbClr val="DF6421"/>
          </a:solidFill>
          <a:ln>
            <a:noFill/>
          </a:ln>
        </p:spPr>
        <p:style>
          <a:lnRef idx="1">
            <a:schemeClr val="accent1"/>
          </a:lnRef>
          <a:fillRef idx="3">
            <a:schemeClr val="accent1"/>
          </a:fillRef>
          <a:effectRef idx="2">
            <a:schemeClr val="accent1"/>
          </a:effectRef>
          <a:fontRef idx="minor">
            <a:schemeClr val="lt1"/>
          </a:fontRef>
        </p:style>
        <p:txBody>
          <a:bodyPr lIns="64593" tIns="32297" rIns="64593" bIns="32297" spcCol="0" rtlCol="0" anchor="ctr"/>
          <a:lstStyle/>
          <a:p>
            <a:pPr algn="ctr"/>
            <a:endParaRPr lang="nl-NL"/>
          </a:p>
        </p:txBody>
      </p:sp>
      <p:sp>
        <p:nvSpPr>
          <p:cNvPr id="9" name="Titel 1"/>
          <p:cNvSpPr txBox="1">
            <a:spLocks/>
          </p:cNvSpPr>
          <p:nvPr userDrawn="1"/>
        </p:nvSpPr>
        <p:spPr>
          <a:xfrm rot="16200000">
            <a:off x="-3300888" y="3497703"/>
            <a:ext cx="7562849" cy="567439"/>
          </a:xfrm>
          <a:prstGeom prst="rect">
            <a:avLst/>
          </a:prstGeom>
        </p:spPr>
        <p:txBody>
          <a:bodyPr vert="horz" lIns="64593" tIns="32297" rIns="64593" bIns="32297"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3300" dirty="0">
                <a:solidFill>
                  <a:schemeClr val="bg1"/>
                </a:solidFill>
                <a:latin typeface="Clarendon LT Std"/>
              </a:rPr>
              <a:t>Kanker, meer dan een diagnose</a:t>
            </a:r>
          </a:p>
        </p:txBody>
      </p:sp>
      <p:pic>
        <p:nvPicPr>
          <p:cNvPr id="10" name="Afbeelding 9" descr="logo Schweitzer fc.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8418" y="3754134"/>
            <a:ext cx="4480967" cy="6365332"/>
          </a:xfrm>
          <a:prstGeom prst="rect">
            <a:avLst/>
          </a:prstGeom>
        </p:spPr>
      </p:pic>
      <p:sp>
        <p:nvSpPr>
          <p:cNvPr id="11" name="Titel 1"/>
          <p:cNvSpPr txBox="1">
            <a:spLocks/>
          </p:cNvSpPr>
          <p:nvPr userDrawn="1"/>
        </p:nvSpPr>
        <p:spPr>
          <a:xfrm>
            <a:off x="870389" y="6848618"/>
            <a:ext cx="2668099" cy="651065"/>
          </a:xfrm>
          <a:prstGeom prst="rect">
            <a:avLst/>
          </a:prstGeom>
        </p:spPr>
        <p:txBody>
          <a:bodyPr vert="horz" lIns="64593" tIns="32297" rIns="64593" bIns="32297"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1140"/>
              </a:lnSpc>
            </a:pPr>
            <a:r>
              <a:rPr lang="nl-NL" sz="1000" b="0" i="0" dirty="0">
                <a:solidFill>
                  <a:srgbClr val="DF6421"/>
                </a:solidFill>
                <a:latin typeface="Clarendon LT Std Light"/>
                <a:cs typeface="Clarendon LT Std Light"/>
              </a:rPr>
              <a:t>Aanmelden of meer informatie  </a:t>
            </a:r>
            <a:r>
              <a:rPr lang="nl-NL" sz="1100" u="none" dirty="0" err="1">
                <a:solidFill>
                  <a:srgbClr val="DF6421"/>
                </a:solidFill>
                <a:latin typeface="Clarendon LT Std"/>
              </a:rPr>
              <a:t>kankermeerdaneendiagnose.nl</a:t>
            </a:r>
            <a:endParaRPr lang="nl-NL" sz="1100" u="none" dirty="0">
              <a:solidFill>
                <a:srgbClr val="DF6421"/>
              </a:solidFill>
              <a:latin typeface="Clarendon LT Std"/>
            </a:endParaRPr>
          </a:p>
        </p:txBody>
      </p:sp>
      <p:cxnSp>
        <p:nvCxnSpPr>
          <p:cNvPr id="22" name="Rechte verbindingslijn 21"/>
          <p:cNvCxnSpPr/>
          <p:nvPr/>
        </p:nvCxnSpPr>
        <p:spPr>
          <a:xfrm>
            <a:off x="1055128" y="6546624"/>
            <a:ext cx="3975495" cy="0"/>
          </a:xfrm>
          <a:prstGeom prst="line">
            <a:avLst/>
          </a:prstGeom>
          <a:ln w="3175" cmpd="sng">
            <a:solidFill>
              <a:srgbClr val="DF6421"/>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Tijdelijke aanduiding voor tekst 20"/>
          <p:cNvSpPr txBox="1">
            <a:spLocks/>
          </p:cNvSpPr>
          <p:nvPr userDrawn="1"/>
        </p:nvSpPr>
        <p:spPr>
          <a:xfrm>
            <a:off x="1086084" y="1366267"/>
            <a:ext cx="974276" cy="294273"/>
          </a:xfrm>
          <a:prstGeom prst="rect">
            <a:avLst/>
          </a:prstGeom>
          <a:noFill/>
        </p:spPr>
        <p:txBody>
          <a:bodyPr vert="horz" lIns="0" tIns="0" rIns="0" bIns="0"/>
          <a:lstStyle>
            <a:lvl1pPr marL="0" indent="0" algn="ctr" defTabSz="322966" rtl="0" eaLnBrk="1" latinLnBrk="0" hangingPunct="1">
              <a:spcBef>
                <a:spcPct val="20000"/>
              </a:spcBef>
              <a:buFontTx/>
              <a:buNone/>
              <a:defRPr sz="1800" kern="1200">
                <a:solidFill>
                  <a:srgbClr val="DE6421"/>
                </a:solidFill>
                <a:latin typeface="Myriad Pro Semibold"/>
                <a:ea typeface="+mn-ea"/>
                <a:cs typeface="+mn-cs"/>
              </a:defRPr>
            </a:lvl1pPr>
            <a:lvl2pPr marL="524820" indent="-201854" algn="l" defTabSz="322966" rtl="0" eaLnBrk="1" latinLnBrk="0" hangingPunct="1">
              <a:spcBef>
                <a:spcPct val="20000"/>
              </a:spcBef>
              <a:buFont typeface="Arial"/>
              <a:buChar char="–"/>
              <a:defRPr sz="2000" kern="1200">
                <a:solidFill>
                  <a:schemeClr val="tx1"/>
                </a:solidFill>
                <a:latin typeface="+mn-lt"/>
                <a:ea typeface="+mn-ea"/>
                <a:cs typeface="+mn-cs"/>
              </a:defRPr>
            </a:lvl2pPr>
            <a:lvl3pPr marL="807415" indent="-161483" algn="l" defTabSz="322966" rtl="0" eaLnBrk="1" latinLnBrk="0" hangingPunct="1">
              <a:spcBef>
                <a:spcPct val="20000"/>
              </a:spcBef>
              <a:buFont typeface="Arial"/>
              <a:buChar char="•"/>
              <a:defRPr sz="1700" kern="1200">
                <a:solidFill>
                  <a:schemeClr val="tx1"/>
                </a:solidFill>
                <a:latin typeface="+mn-lt"/>
                <a:ea typeface="+mn-ea"/>
                <a:cs typeface="+mn-cs"/>
              </a:defRPr>
            </a:lvl3pPr>
            <a:lvl4pPr marL="1130381" indent="-161483" algn="l" defTabSz="322966" rtl="0" eaLnBrk="1" latinLnBrk="0" hangingPunct="1">
              <a:spcBef>
                <a:spcPct val="20000"/>
              </a:spcBef>
              <a:buFont typeface="Arial"/>
              <a:buChar char="–"/>
              <a:defRPr sz="1400" kern="1200">
                <a:solidFill>
                  <a:schemeClr val="tx1"/>
                </a:solidFill>
                <a:latin typeface="+mn-lt"/>
                <a:ea typeface="+mn-ea"/>
                <a:cs typeface="+mn-cs"/>
              </a:defRPr>
            </a:lvl4pPr>
            <a:lvl5pPr marL="1453347" indent="-161483" algn="l" defTabSz="322966" rtl="0" eaLnBrk="1" latinLnBrk="0" hangingPunct="1">
              <a:spcBef>
                <a:spcPct val="20000"/>
              </a:spcBef>
              <a:buFont typeface="Arial"/>
              <a:buChar char="»"/>
              <a:defRPr sz="1400" kern="1200">
                <a:solidFill>
                  <a:schemeClr val="tx1"/>
                </a:solidFill>
                <a:latin typeface="+mn-lt"/>
                <a:ea typeface="+mn-ea"/>
                <a:cs typeface="+mn-cs"/>
              </a:defRPr>
            </a:lvl5pPr>
            <a:lvl6pPr marL="1776313" indent="-161483" algn="l" defTabSz="322966" rtl="0" eaLnBrk="1" latinLnBrk="0" hangingPunct="1">
              <a:spcBef>
                <a:spcPct val="20000"/>
              </a:spcBef>
              <a:buFont typeface="Arial"/>
              <a:buChar char="•"/>
              <a:defRPr sz="1400" kern="1200">
                <a:solidFill>
                  <a:schemeClr val="tx1"/>
                </a:solidFill>
                <a:latin typeface="+mn-lt"/>
                <a:ea typeface="+mn-ea"/>
                <a:cs typeface="+mn-cs"/>
              </a:defRPr>
            </a:lvl6pPr>
            <a:lvl7pPr marL="2099280" indent="-161483" algn="l" defTabSz="322966" rtl="0" eaLnBrk="1" latinLnBrk="0" hangingPunct="1">
              <a:spcBef>
                <a:spcPct val="20000"/>
              </a:spcBef>
              <a:buFont typeface="Arial"/>
              <a:buChar char="•"/>
              <a:defRPr sz="1400" kern="1200">
                <a:solidFill>
                  <a:schemeClr val="tx1"/>
                </a:solidFill>
                <a:latin typeface="+mn-lt"/>
                <a:ea typeface="+mn-ea"/>
                <a:cs typeface="+mn-cs"/>
              </a:defRPr>
            </a:lvl7pPr>
            <a:lvl8pPr marL="2422246" indent="-161483" algn="l" defTabSz="322966" rtl="0" eaLnBrk="1" latinLnBrk="0" hangingPunct="1">
              <a:spcBef>
                <a:spcPct val="20000"/>
              </a:spcBef>
              <a:buFont typeface="Arial"/>
              <a:buChar char="•"/>
              <a:defRPr sz="1400" kern="1200">
                <a:solidFill>
                  <a:schemeClr val="tx1"/>
                </a:solidFill>
                <a:latin typeface="+mn-lt"/>
                <a:ea typeface="+mn-ea"/>
                <a:cs typeface="+mn-cs"/>
              </a:defRPr>
            </a:lvl8pPr>
            <a:lvl9pPr marL="2745212" indent="-161483" algn="l" defTabSz="322966" rtl="0" eaLnBrk="1" latinLnBrk="0" hangingPunct="1">
              <a:spcBef>
                <a:spcPct val="20000"/>
              </a:spcBef>
              <a:buFont typeface="Arial"/>
              <a:buChar char="•"/>
              <a:defRPr sz="1400" kern="1200">
                <a:solidFill>
                  <a:schemeClr val="tx1"/>
                </a:solidFill>
                <a:latin typeface="+mn-lt"/>
                <a:ea typeface="+mn-ea"/>
                <a:cs typeface="+mn-cs"/>
              </a:defRPr>
            </a:lvl9pPr>
          </a:lstStyle>
          <a:p>
            <a:pPr algn="l">
              <a:spcBef>
                <a:spcPts val="0"/>
              </a:spcBef>
            </a:pPr>
            <a:r>
              <a:rPr lang="nl-NL" dirty="0">
                <a:solidFill>
                  <a:srgbClr val="DF6421"/>
                </a:solidFill>
              </a:rPr>
              <a:t>Datum</a:t>
            </a:r>
          </a:p>
        </p:txBody>
      </p:sp>
      <p:sp>
        <p:nvSpPr>
          <p:cNvPr id="28" name="Tijdelijke aanduiding voor tekst 20"/>
          <p:cNvSpPr txBox="1">
            <a:spLocks/>
          </p:cNvSpPr>
          <p:nvPr userDrawn="1"/>
        </p:nvSpPr>
        <p:spPr>
          <a:xfrm>
            <a:off x="2157934" y="1366267"/>
            <a:ext cx="974276" cy="294273"/>
          </a:xfrm>
          <a:prstGeom prst="rect">
            <a:avLst/>
          </a:prstGeom>
          <a:noFill/>
        </p:spPr>
        <p:txBody>
          <a:bodyPr vert="horz" lIns="0" tIns="0" rIns="0" bIns="0"/>
          <a:lstStyle>
            <a:lvl1pPr marL="0" indent="0" algn="ctr" defTabSz="322966" rtl="0" eaLnBrk="1" latinLnBrk="0" hangingPunct="1">
              <a:spcBef>
                <a:spcPct val="20000"/>
              </a:spcBef>
              <a:buFontTx/>
              <a:buNone/>
              <a:defRPr sz="1800" kern="1200">
                <a:solidFill>
                  <a:srgbClr val="DE6421"/>
                </a:solidFill>
                <a:latin typeface="Myriad Pro Semibold"/>
                <a:ea typeface="+mn-ea"/>
                <a:cs typeface="+mn-cs"/>
              </a:defRPr>
            </a:lvl1pPr>
            <a:lvl2pPr marL="524820" indent="-201854" algn="l" defTabSz="322966" rtl="0" eaLnBrk="1" latinLnBrk="0" hangingPunct="1">
              <a:spcBef>
                <a:spcPct val="20000"/>
              </a:spcBef>
              <a:buFont typeface="Arial"/>
              <a:buChar char="–"/>
              <a:defRPr sz="2000" kern="1200">
                <a:solidFill>
                  <a:schemeClr val="tx1"/>
                </a:solidFill>
                <a:latin typeface="+mn-lt"/>
                <a:ea typeface="+mn-ea"/>
                <a:cs typeface="+mn-cs"/>
              </a:defRPr>
            </a:lvl2pPr>
            <a:lvl3pPr marL="807415" indent="-161483" algn="l" defTabSz="322966" rtl="0" eaLnBrk="1" latinLnBrk="0" hangingPunct="1">
              <a:spcBef>
                <a:spcPct val="20000"/>
              </a:spcBef>
              <a:buFont typeface="Arial"/>
              <a:buChar char="•"/>
              <a:defRPr sz="1700" kern="1200">
                <a:solidFill>
                  <a:schemeClr val="tx1"/>
                </a:solidFill>
                <a:latin typeface="+mn-lt"/>
                <a:ea typeface="+mn-ea"/>
                <a:cs typeface="+mn-cs"/>
              </a:defRPr>
            </a:lvl3pPr>
            <a:lvl4pPr marL="1130381" indent="-161483" algn="l" defTabSz="322966" rtl="0" eaLnBrk="1" latinLnBrk="0" hangingPunct="1">
              <a:spcBef>
                <a:spcPct val="20000"/>
              </a:spcBef>
              <a:buFont typeface="Arial"/>
              <a:buChar char="–"/>
              <a:defRPr sz="1400" kern="1200">
                <a:solidFill>
                  <a:schemeClr val="tx1"/>
                </a:solidFill>
                <a:latin typeface="+mn-lt"/>
                <a:ea typeface="+mn-ea"/>
                <a:cs typeface="+mn-cs"/>
              </a:defRPr>
            </a:lvl4pPr>
            <a:lvl5pPr marL="1453347" indent="-161483" algn="l" defTabSz="322966" rtl="0" eaLnBrk="1" latinLnBrk="0" hangingPunct="1">
              <a:spcBef>
                <a:spcPct val="20000"/>
              </a:spcBef>
              <a:buFont typeface="Arial"/>
              <a:buChar char="»"/>
              <a:defRPr sz="1400" kern="1200">
                <a:solidFill>
                  <a:schemeClr val="tx1"/>
                </a:solidFill>
                <a:latin typeface="+mn-lt"/>
                <a:ea typeface="+mn-ea"/>
                <a:cs typeface="+mn-cs"/>
              </a:defRPr>
            </a:lvl5pPr>
            <a:lvl6pPr marL="1776313" indent="-161483" algn="l" defTabSz="322966" rtl="0" eaLnBrk="1" latinLnBrk="0" hangingPunct="1">
              <a:spcBef>
                <a:spcPct val="20000"/>
              </a:spcBef>
              <a:buFont typeface="Arial"/>
              <a:buChar char="•"/>
              <a:defRPr sz="1400" kern="1200">
                <a:solidFill>
                  <a:schemeClr val="tx1"/>
                </a:solidFill>
                <a:latin typeface="+mn-lt"/>
                <a:ea typeface="+mn-ea"/>
                <a:cs typeface="+mn-cs"/>
              </a:defRPr>
            </a:lvl6pPr>
            <a:lvl7pPr marL="2099280" indent="-161483" algn="l" defTabSz="322966" rtl="0" eaLnBrk="1" latinLnBrk="0" hangingPunct="1">
              <a:spcBef>
                <a:spcPct val="20000"/>
              </a:spcBef>
              <a:buFont typeface="Arial"/>
              <a:buChar char="•"/>
              <a:defRPr sz="1400" kern="1200">
                <a:solidFill>
                  <a:schemeClr val="tx1"/>
                </a:solidFill>
                <a:latin typeface="+mn-lt"/>
                <a:ea typeface="+mn-ea"/>
                <a:cs typeface="+mn-cs"/>
              </a:defRPr>
            </a:lvl7pPr>
            <a:lvl8pPr marL="2422246" indent="-161483" algn="l" defTabSz="322966" rtl="0" eaLnBrk="1" latinLnBrk="0" hangingPunct="1">
              <a:spcBef>
                <a:spcPct val="20000"/>
              </a:spcBef>
              <a:buFont typeface="Arial"/>
              <a:buChar char="•"/>
              <a:defRPr sz="1400" kern="1200">
                <a:solidFill>
                  <a:schemeClr val="tx1"/>
                </a:solidFill>
                <a:latin typeface="+mn-lt"/>
                <a:ea typeface="+mn-ea"/>
                <a:cs typeface="+mn-cs"/>
              </a:defRPr>
            </a:lvl8pPr>
            <a:lvl9pPr marL="2745212" indent="-161483" algn="l" defTabSz="322966" rtl="0" eaLnBrk="1" latinLnBrk="0" hangingPunct="1">
              <a:spcBef>
                <a:spcPct val="20000"/>
              </a:spcBef>
              <a:buFont typeface="Arial"/>
              <a:buChar char="•"/>
              <a:defRPr sz="1400" kern="1200">
                <a:solidFill>
                  <a:schemeClr val="tx1"/>
                </a:solidFill>
                <a:latin typeface="+mn-lt"/>
                <a:ea typeface="+mn-ea"/>
                <a:cs typeface="+mn-cs"/>
              </a:defRPr>
            </a:lvl9pPr>
          </a:lstStyle>
          <a:p>
            <a:pPr algn="l">
              <a:spcBef>
                <a:spcPts val="0"/>
              </a:spcBef>
            </a:pPr>
            <a:r>
              <a:rPr lang="nl-NL" dirty="0">
                <a:solidFill>
                  <a:srgbClr val="DF6421"/>
                </a:solidFill>
              </a:rPr>
              <a:t>Tijd</a:t>
            </a:r>
          </a:p>
        </p:txBody>
      </p:sp>
      <p:sp>
        <p:nvSpPr>
          <p:cNvPr id="29" name="Tijdelijke aanduiding voor tekst 20"/>
          <p:cNvSpPr txBox="1">
            <a:spLocks/>
          </p:cNvSpPr>
          <p:nvPr userDrawn="1"/>
        </p:nvSpPr>
        <p:spPr>
          <a:xfrm>
            <a:off x="3583250" y="1366267"/>
            <a:ext cx="974276" cy="294273"/>
          </a:xfrm>
          <a:prstGeom prst="rect">
            <a:avLst/>
          </a:prstGeom>
          <a:noFill/>
        </p:spPr>
        <p:txBody>
          <a:bodyPr vert="horz" lIns="0" tIns="0" rIns="0" bIns="0"/>
          <a:lstStyle>
            <a:lvl1pPr marL="0" indent="0" algn="ctr" defTabSz="322966" rtl="0" eaLnBrk="1" latinLnBrk="0" hangingPunct="1">
              <a:spcBef>
                <a:spcPct val="20000"/>
              </a:spcBef>
              <a:buFontTx/>
              <a:buNone/>
              <a:defRPr sz="1800" kern="1200">
                <a:solidFill>
                  <a:srgbClr val="DE6421"/>
                </a:solidFill>
                <a:latin typeface="Myriad Pro Semibold"/>
                <a:ea typeface="+mn-ea"/>
                <a:cs typeface="+mn-cs"/>
              </a:defRPr>
            </a:lvl1pPr>
            <a:lvl2pPr marL="524820" indent="-201854" algn="l" defTabSz="322966" rtl="0" eaLnBrk="1" latinLnBrk="0" hangingPunct="1">
              <a:spcBef>
                <a:spcPct val="20000"/>
              </a:spcBef>
              <a:buFont typeface="Arial"/>
              <a:buChar char="–"/>
              <a:defRPr sz="2000" kern="1200">
                <a:solidFill>
                  <a:schemeClr val="tx1"/>
                </a:solidFill>
                <a:latin typeface="+mn-lt"/>
                <a:ea typeface="+mn-ea"/>
                <a:cs typeface="+mn-cs"/>
              </a:defRPr>
            </a:lvl2pPr>
            <a:lvl3pPr marL="807415" indent="-161483" algn="l" defTabSz="322966" rtl="0" eaLnBrk="1" latinLnBrk="0" hangingPunct="1">
              <a:spcBef>
                <a:spcPct val="20000"/>
              </a:spcBef>
              <a:buFont typeface="Arial"/>
              <a:buChar char="•"/>
              <a:defRPr sz="1700" kern="1200">
                <a:solidFill>
                  <a:schemeClr val="tx1"/>
                </a:solidFill>
                <a:latin typeface="+mn-lt"/>
                <a:ea typeface="+mn-ea"/>
                <a:cs typeface="+mn-cs"/>
              </a:defRPr>
            </a:lvl3pPr>
            <a:lvl4pPr marL="1130381" indent="-161483" algn="l" defTabSz="322966" rtl="0" eaLnBrk="1" latinLnBrk="0" hangingPunct="1">
              <a:spcBef>
                <a:spcPct val="20000"/>
              </a:spcBef>
              <a:buFont typeface="Arial"/>
              <a:buChar char="–"/>
              <a:defRPr sz="1400" kern="1200">
                <a:solidFill>
                  <a:schemeClr val="tx1"/>
                </a:solidFill>
                <a:latin typeface="+mn-lt"/>
                <a:ea typeface="+mn-ea"/>
                <a:cs typeface="+mn-cs"/>
              </a:defRPr>
            </a:lvl4pPr>
            <a:lvl5pPr marL="1453347" indent="-161483" algn="l" defTabSz="322966" rtl="0" eaLnBrk="1" latinLnBrk="0" hangingPunct="1">
              <a:spcBef>
                <a:spcPct val="20000"/>
              </a:spcBef>
              <a:buFont typeface="Arial"/>
              <a:buChar char="»"/>
              <a:defRPr sz="1400" kern="1200">
                <a:solidFill>
                  <a:schemeClr val="tx1"/>
                </a:solidFill>
                <a:latin typeface="+mn-lt"/>
                <a:ea typeface="+mn-ea"/>
                <a:cs typeface="+mn-cs"/>
              </a:defRPr>
            </a:lvl5pPr>
            <a:lvl6pPr marL="1776313" indent="-161483" algn="l" defTabSz="322966" rtl="0" eaLnBrk="1" latinLnBrk="0" hangingPunct="1">
              <a:spcBef>
                <a:spcPct val="20000"/>
              </a:spcBef>
              <a:buFont typeface="Arial"/>
              <a:buChar char="•"/>
              <a:defRPr sz="1400" kern="1200">
                <a:solidFill>
                  <a:schemeClr val="tx1"/>
                </a:solidFill>
                <a:latin typeface="+mn-lt"/>
                <a:ea typeface="+mn-ea"/>
                <a:cs typeface="+mn-cs"/>
              </a:defRPr>
            </a:lvl6pPr>
            <a:lvl7pPr marL="2099280" indent="-161483" algn="l" defTabSz="322966" rtl="0" eaLnBrk="1" latinLnBrk="0" hangingPunct="1">
              <a:spcBef>
                <a:spcPct val="20000"/>
              </a:spcBef>
              <a:buFont typeface="Arial"/>
              <a:buChar char="•"/>
              <a:defRPr sz="1400" kern="1200">
                <a:solidFill>
                  <a:schemeClr val="tx1"/>
                </a:solidFill>
                <a:latin typeface="+mn-lt"/>
                <a:ea typeface="+mn-ea"/>
                <a:cs typeface="+mn-cs"/>
              </a:defRPr>
            </a:lvl7pPr>
            <a:lvl8pPr marL="2422246" indent="-161483" algn="l" defTabSz="322966" rtl="0" eaLnBrk="1" latinLnBrk="0" hangingPunct="1">
              <a:spcBef>
                <a:spcPct val="20000"/>
              </a:spcBef>
              <a:buFont typeface="Arial"/>
              <a:buChar char="•"/>
              <a:defRPr sz="1400" kern="1200">
                <a:solidFill>
                  <a:schemeClr val="tx1"/>
                </a:solidFill>
                <a:latin typeface="+mn-lt"/>
                <a:ea typeface="+mn-ea"/>
                <a:cs typeface="+mn-cs"/>
              </a:defRPr>
            </a:lvl8pPr>
            <a:lvl9pPr marL="2745212" indent="-161483" algn="l" defTabSz="322966" rtl="0" eaLnBrk="1" latinLnBrk="0" hangingPunct="1">
              <a:spcBef>
                <a:spcPct val="20000"/>
              </a:spcBef>
              <a:buFont typeface="Arial"/>
              <a:buChar char="•"/>
              <a:defRPr sz="1400" kern="1200">
                <a:solidFill>
                  <a:schemeClr val="tx1"/>
                </a:solidFill>
                <a:latin typeface="+mn-lt"/>
                <a:ea typeface="+mn-ea"/>
                <a:cs typeface="+mn-cs"/>
              </a:defRPr>
            </a:lvl9pPr>
          </a:lstStyle>
          <a:p>
            <a:pPr algn="l">
              <a:spcBef>
                <a:spcPts val="0"/>
              </a:spcBef>
            </a:pPr>
            <a:r>
              <a:rPr lang="nl-NL" dirty="0">
                <a:solidFill>
                  <a:srgbClr val="DF6421"/>
                </a:solidFill>
              </a:rPr>
              <a:t>Locatie</a:t>
            </a:r>
          </a:p>
        </p:txBody>
      </p:sp>
      <p:cxnSp>
        <p:nvCxnSpPr>
          <p:cNvPr id="30" name="Rechte verbindingslijn 29"/>
          <p:cNvCxnSpPr/>
          <p:nvPr userDrawn="1"/>
        </p:nvCxnSpPr>
        <p:spPr>
          <a:xfrm>
            <a:off x="1055128" y="2412450"/>
            <a:ext cx="3975495" cy="0"/>
          </a:xfrm>
          <a:prstGeom prst="line">
            <a:avLst/>
          </a:prstGeom>
          <a:ln w="3175" cmpd="sng">
            <a:solidFill>
              <a:srgbClr val="DE6421"/>
            </a:solidFill>
            <a:prstDash val="sysDash"/>
          </a:ln>
          <a:effectLst/>
        </p:spPr>
        <p:style>
          <a:lnRef idx="2">
            <a:schemeClr val="accent1"/>
          </a:lnRef>
          <a:fillRef idx="0">
            <a:schemeClr val="accent1"/>
          </a:fillRef>
          <a:effectRef idx="1">
            <a:schemeClr val="accent1"/>
          </a:effectRef>
          <a:fontRef idx="minor">
            <a:schemeClr val="tx1"/>
          </a:fontRef>
        </p:style>
      </p:cxnSp>
      <p:sp>
        <p:nvSpPr>
          <p:cNvPr id="32" name="Titel 1"/>
          <p:cNvSpPr txBox="1">
            <a:spLocks/>
          </p:cNvSpPr>
          <p:nvPr userDrawn="1"/>
        </p:nvSpPr>
        <p:spPr>
          <a:xfrm>
            <a:off x="870389" y="6609966"/>
            <a:ext cx="2668099" cy="498505"/>
          </a:xfrm>
          <a:prstGeom prst="rect">
            <a:avLst/>
          </a:prstGeom>
        </p:spPr>
        <p:txBody>
          <a:bodyPr vert="horz" lIns="64593" tIns="32297" rIns="64593" bIns="32297"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1300"/>
              </a:lnSpc>
            </a:pPr>
            <a:r>
              <a:rPr lang="nl-NL" sz="1000" b="0" i="0" dirty="0">
                <a:solidFill>
                  <a:srgbClr val="25001D"/>
                </a:solidFill>
                <a:latin typeface="Clarendon LT Std Light"/>
                <a:cs typeface="Clarendon LT Std Light"/>
              </a:rPr>
              <a:t>Mede mogelijk gemaakt door </a:t>
            </a:r>
            <a:br>
              <a:rPr lang="nl-NL" sz="1000" b="0" i="0" dirty="0">
                <a:solidFill>
                  <a:srgbClr val="25001D"/>
                </a:solidFill>
                <a:latin typeface="Clarendon LT Std Light"/>
                <a:cs typeface="Clarendon LT Std Light"/>
              </a:rPr>
            </a:br>
            <a:r>
              <a:rPr lang="nl-NL" sz="1000" b="1" i="0" dirty="0">
                <a:solidFill>
                  <a:srgbClr val="25001D"/>
                </a:solidFill>
                <a:latin typeface="Clarendon LT Std"/>
                <a:cs typeface="Clarendon LT Std"/>
              </a:rPr>
              <a:t>stichting </a:t>
            </a:r>
            <a:r>
              <a:rPr lang="nl-NL" sz="1000" b="1" i="0" dirty="0" err="1">
                <a:solidFill>
                  <a:srgbClr val="25001D"/>
                </a:solidFill>
                <a:latin typeface="Clarendon LT Std"/>
                <a:cs typeface="Clarendon LT Std"/>
              </a:rPr>
              <a:t>Roparun</a:t>
            </a:r>
            <a:r>
              <a:rPr lang="nl-NL" sz="1000" b="0" i="0" dirty="0">
                <a:solidFill>
                  <a:srgbClr val="25001D"/>
                </a:solidFill>
                <a:latin typeface="Clarendon LT Std Light"/>
                <a:cs typeface="Clarendon LT Std Light"/>
              </a:rPr>
              <a:t>.</a:t>
            </a:r>
            <a:endParaRPr lang="nl-NL" sz="1000" u="none" dirty="0">
              <a:solidFill>
                <a:srgbClr val="25001D"/>
              </a:solidFill>
              <a:latin typeface="Clarendon LT Std"/>
            </a:endParaRPr>
          </a:p>
        </p:txBody>
      </p:sp>
    </p:spTree>
    <p:extLst>
      <p:ext uri="{BB962C8B-B14F-4D97-AF65-F5344CB8AC3E}">
        <p14:creationId xmlns:p14="http://schemas.microsoft.com/office/powerpoint/2010/main" val="4241965336"/>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322966" rtl="0" eaLnBrk="1" latinLnBrk="0" hangingPunct="1">
        <a:spcBef>
          <a:spcPct val="0"/>
        </a:spcBef>
        <a:buNone/>
        <a:defRPr sz="3100" kern="1200">
          <a:solidFill>
            <a:schemeClr val="tx1"/>
          </a:solidFill>
          <a:latin typeface="+mj-lt"/>
          <a:ea typeface="+mj-ea"/>
          <a:cs typeface="+mj-cs"/>
        </a:defRPr>
      </a:lvl1pPr>
    </p:titleStyle>
    <p:bodyStyle>
      <a:lvl1pPr marL="242225" indent="-242225" algn="l" defTabSz="322966" rtl="0" eaLnBrk="1" latinLnBrk="0" hangingPunct="1">
        <a:spcBef>
          <a:spcPct val="20000"/>
        </a:spcBef>
        <a:buFont typeface="Arial"/>
        <a:buChar char="•"/>
        <a:defRPr sz="2300" kern="1200">
          <a:solidFill>
            <a:schemeClr val="tx1"/>
          </a:solidFill>
          <a:latin typeface="+mn-lt"/>
          <a:ea typeface="+mn-ea"/>
          <a:cs typeface="+mn-cs"/>
        </a:defRPr>
      </a:lvl1pPr>
      <a:lvl2pPr marL="524820" indent="-201854" algn="l" defTabSz="322966" rtl="0" eaLnBrk="1" latinLnBrk="0" hangingPunct="1">
        <a:spcBef>
          <a:spcPct val="20000"/>
        </a:spcBef>
        <a:buFont typeface="Arial"/>
        <a:buChar char="–"/>
        <a:defRPr sz="2000" kern="1200">
          <a:solidFill>
            <a:schemeClr val="tx1"/>
          </a:solidFill>
          <a:latin typeface="+mn-lt"/>
          <a:ea typeface="+mn-ea"/>
          <a:cs typeface="+mn-cs"/>
        </a:defRPr>
      </a:lvl2pPr>
      <a:lvl3pPr marL="807415" indent="-161483" algn="l" defTabSz="322966" rtl="0" eaLnBrk="1" latinLnBrk="0" hangingPunct="1">
        <a:spcBef>
          <a:spcPct val="20000"/>
        </a:spcBef>
        <a:buFont typeface="Arial"/>
        <a:buChar char="•"/>
        <a:defRPr sz="1700" kern="1200">
          <a:solidFill>
            <a:schemeClr val="tx1"/>
          </a:solidFill>
          <a:latin typeface="+mn-lt"/>
          <a:ea typeface="+mn-ea"/>
          <a:cs typeface="+mn-cs"/>
        </a:defRPr>
      </a:lvl3pPr>
      <a:lvl4pPr marL="1130381" indent="-161483" algn="l" defTabSz="322966" rtl="0" eaLnBrk="1" latinLnBrk="0" hangingPunct="1">
        <a:spcBef>
          <a:spcPct val="20000"/>
        </a:spcBef>
        <a:buFont typeface="Arial"/>
        <a:buChar char="–"/>
        <a:defRPr sz="1400" kern="1200">
          <a:solidFill>
            <a:schemeClr val="tx1"/>
          </a:solidFill>
          <a:latin typeface="+mn-lt"/>
          <a:ea typeface="+mn-ea"/>
          <a:cs typeface="+mn-cs"/>
        </a:defRPr>
      </a:lvl4pPr>
      <a:lvl5pPr marL="1453347" indent="-161483" algn="l" defTabSz="322966" rtl="0" eaLnBrk="1" latinLnBrk="0" hangingPunct="1">
        <a:spcBef>
          <a:spcPct val="20000"/>
        </a:spcBef>
        <a:buFont typeface="Arial"/>
        <a:buChar char="»"/>
        <a:defRPr sz="1400" kern="1200">
          <a:solidFill>
            <a:schemeClr val="tx1"/>
          </a:solidFill>
          <a:latin typeface="+mn-lt"/>
          <a:ea typeface="+mn-ea"/>
          <a:cs typeface="+mn-cs"/>
        </a:defRPr>
      </a:lvl5pPr>
      <a:lvl6pPr marL="1776313" indent="-161483" algn="l" defTabSz="322966" rtl="0" eaLnBrk="1" latinLnBrk="0" hangingPunct="1">
        <a:spcBef>
          <a:spcPct val="20000"/>
        </a:spcBef>
        <a:buFont typeface="Arial"/>
        <a:buChar char="•"/>
        <a:defRPr sz="1400" kern="1200">
          <a:solidFill>
            <a:schemeClr val="tx1"/>
          </a:solidFill>
          <a:latin typeface="+mn-lt"/>
          <a:ea typeface="+mn-ea"/>
          <a:cs typeface="+mn-cs"/>
        </a:defRPr>
      </a:lvl6pPr>
      <a:lvl7pPr marL="2099280" indent="-161483" algn="l" defTabSz="322966" rtl="0" eaLnBrk="1" latinLnBrk="0" hangingPunct="1">
        <a:spcBef>
          <a:spcPct val="20000"/>
        </a:spcBef>
        <a:buFont typeface="Arial"/>
        <a:buChar char="•"/>
        <a:defRPr sz="1400" kern="1200">
          <a:solidFill>
            <a:schemeClr val="tx1"/>
          </a:solidFill>
          <a:latin typeface="+mn-lt"/>
          <a:ea typeface="+mn-ea"/>
          <a:cs typeface="+mn-cs"/>
        </a:defRPr>
      </a:lvl7pPr>
      <a:lvl8pPr marL="2422246" indent="-161483" algn="l" defTabSz="322966" rtl="0" eaLnBrk="1" latinLnBrk="0" hangingPunct="1">
        <a:spcBef>
          <a:spcPct val="20000"/>
        </a:spcBef>
        <a:buFont typeface="Arial"/>
        <a:buChar char="•"/>
        <a:defRPr sz="1400" kern="1200">
          <a:solidFill>
            <a:schemeClr val="tx1"/>
          </a:solidFill>
          <a:latin typeface="+mn-lt"/>
          <a:ea typeface="+mn-ea"/>
          <a:cs typeface="+mn-cs"/>
        </a:defRPr>
      </a:lvl8pPr>
      <a:lvl9pPr marL="2745212" indent="-161483" algn="l" defTabSz="322966"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nl-NL"/>
      </a:defPPr>
      <a:lvl1pPr marL="0" algn="l" defTabSz="322966" rtl="0" eaLnBrk="1" latinLnBrk="0" hangingPunct="1">
        <a:defRPr sz="1300" kern="1200">
          <a:solidFill>
            <a:schemeClr val="tx1"/>
          </a:solidFill>
          <a:latin typeface="+mn-lt"/>
          <a:ea typeface="+mn-ea"/>
          <a:cs typeface="+mn-cs"/>
        </a:defRPr>
      </a:lvl1pPr>
      <a:lvl2pPr marL="322966" algn="l" defTabSz="322966" rtl="0" eaLnBrk="1" latinLnBrk="0" hangingPunct="1">
        <a:defRPr sz="1300" kern="1200">
          <a:solidFill>
            <a:schemeClr val="tx1"/>
          </a:solidFill>
          <a:latin typeface="+mn-lt"/>
          <a:ea typeface="+mn-ea"/>
          <a:cs typeface="+mn-cs"/>
        </a:defRPr>
      </a:lvl2pPr>
      <a:lvl3pPr marL="645932" algn="l" defTabSz="322966" rtl="0" eaLnBrk="1" latinLnBrk="0" hangingPunct="1">
        <a:defRPr sz="1300" kern="1200">
          <a:solidFill>
            <a:schemeClr val="tx1"/>
          </a:solidFill>
          <a:latin typeface="+mn-lt"/>
          <a:ea typeface="+mn-ea"/>
          <a:cs typeface="+mn-cs"/>
        </a:defRPr>
      </a:lvl3pPr>
      <a:lvl4pPr marL="968898" algn="l" defTabSz="322966" rtl="0" eaLnBrk="1" latinLnBrk="0" hangingPunct="1">
        <a:defRPr sz="1300" kern="1200">
          <a:solidFill>
            <a:schemeClr val="tx1"/>
          </a:solidFill>
          <a:latin typeface="+mn-lt"/>
          <a:ea typeface="+mn-ea"/>
          <a:cs typeface="+mn-cs"/>
        </a:defRPr>
      </a:lvl4pPr>
      <a:lvl5pPr marL="1291864" algn="l" defTabSz="322966" rtl="0" eaLnBrk="1" latinLnBrk="0" hangingPunct="1">
        <a:defRPr sz="1300" kern="1200">
          <a:solidFill>
            <a:schemeClr val="tx1"/>
          </a:solidFill>
          <a:latin typeface="+mn-lt"/>
          <a:ea typeface="+mn-ea"/>
          <a:cs typeface="+mn-cs"/>
        </a:defRPr>
      </a:lvl5pPr>
      <a:lvl6pPr marL="1614830" algn="l" defTabSz="322966" rtl="0" eaLnBrk="1" latinLnBrk="0" hangingPunct="1">
        <a:defRPr sz="1300" kern="1200">
          <a:solidFill>
            <a:schemeClr val="tx1"/>
          </a:solidFill>
          <a:latin typeface="+mn-lt"/>
          <a:ea typeface="+mn-ea"/>
          <a:cs typeface="+mn-cs"/>
        </a:defRPr>
      </a:lvl6pPr>
      <a:lvl7pPr marL="1937796" algn="l" defTabSz="322966" rtl="0" eaLnBrk="1" latinLnBrk="0" hangingPunct="1">
        <a:defRPr sz="1300" kern="1200">
          <a:solidFill>
            <a:schemeClr val="tx1"/>
          </a:solidFill>
          <a:latin typeface="+mn-lt"/>
          <a:ea typeface="+mn-ea"/>
          <a:cs typeface="+mn-cs"/>
        </a:defRPr>
      </a:lvl7pPr>
      <a:lvl8pPr marL="2260763" algn="l" defTabSz="322966" rtl="0" eaLnBrk="1" latinLnBrk="0" hangingPunct="1">
        <a:defRPr sz="1300" kern="1200">
          <a:solidFill>
            <a:schemeClr val="tx1"/>
          </a:solidFill>
          <a:latin typeface="+mn-lt"/>
          <a:ea typeface="+mn-ea"/>
          <a:cs typeface="+mn-cs"/>
        </a:defRPr>
      </a:lvl8pPr>
      <a:lvl9pPr marL="2583729" algn="l" defTabSz="32296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Woensdag </a:t>
            </a:r>
          </a:p>
          <a:p>
            <a:r>
              <a:rPr lang="nl-NL"/>
              <a:t>19 februari 2020</a:t>
            </a:r>
            <a:endParaRPr lang="nl-NL" sz="1200" dirty="0"/>
          </a:p>
        </p:txBody>
      </p:sp>
      <p:sp>
        <p:nvSpPr>
          <p:cNvPr id="3" name="Tijdelijke aanduiding voor tekst 2"/>
          <p:cNvSpPr>
            <a:spLocks noGrp="1"/>
          </p:cNvSpPr>
          <p:nvPr>
            <p:ph type="body" sz="quarter" idx="25"/>
          </p:nvPr>
        </p:nvSpPr>
        <p:spPr/>
        <p:txBody>
          <a:bodyPr/>
          <a:lstStyle/>
          <a:p>
            <a:r>
              <a:rPr lang="nl-NL" dirty="0"/>
              <a:t>Informatieavond</a:t>
            </a:r>
          </a:p>
        </p:txBody>
      </p:sp>
      <p:sp>
        <p:nvSpPr>
          <p:cNvPr id="4" name="Tijdelijke aanduiding voor tekst 3"/>
          <p:cNvSpPr>
            <a:spLocks noGrp="1"/>
          </p:cNvSpPr>
          <p:nvPr>
            <p:ph type="body" sz="quarter" idx="26"/>
          </p:nvPr>
        </p:nvSpPr>
        <p:spPr/>
        <p:txBody>
          <a:bodyPr/>
          <a:lstStyle/>
          <a:p>
            <a:r>
              <a:rPr lang="nl-NL" b="1" dirty="0"/>
              <a:t>Hormonale therapie </a:t>
            </a:r>
          </a:p>
        </p:txBody>
      </p:sp>
      <p:sp>
        <p:nvSpPr>
          <p:cNvPr id="5" name="Tijdelijke aanduiding voor tekst 4"/>
          <p:cNvSpPr>
            <a:spLocks noGrp="1"/>
          </p:cNvSpPr>
          <p:nvPr>
            <p:ph type="body" sz="quarter" idx="27"/>
          </p:nvPr>
        </p:nvSpPr>
        <p:spPr/>
        <p:txBody>
          <a:bodyPr/>
          <a:lstStyle/>
          <a:p>
            <a:r>
              <a:rPr lang="nl-NL" sz="1200" dirty="0"/>
              <a:t>19:30 tot 21:00 uur deur </a:t>
            </a:r>
            <a:r>
              <a:rPr lang="nl-NL" sz="1200"/>
              <a:t>open 19:15 </a:t>
            </a:r>
            <a:r>
              <a:rPr lang="nl-NL" sz="1200" dirty="0"/>
              <a:t>uur</a:t>
            </a:r>
          </a:p>
          <a:p>
            <a:endParaRPr lang="nl-NL" sz="1200" dirty="0"/>
          </a:p>
        </p:txBody>
      </p:sp>
      <p:sp>
        <p:nvSpPr>
          <p:cNvPr id="6" name="Tijdelijke aanduiding voor tekst 5"/>
          <p:cNvSpPr>
            <a:spLocks noGrp="1"/>
          </p:cNvSpPr>
          <p:nvPr>
            <p:ph type="body" sz="quarter" idx="28"/>
          </p:nvPr>
        </p:nvSpPr>
        <p:spPr>
          <a:xfrm>
            <a:off x="3590666" y="1631060"/>
            <a:ext cx="1548601" cy="683763"/>
          </a:xfrm>
        </p:spPr>
        <p:txBody>
          <a:bodyPr/>
          <a:lstStyle/>
          <a:p>
            <a:r>
              <a:rPr lang="nl-NL" sz="1200" dirty="0"/>
              <a:t>Inloophuis </a:t>
            </a:r>
            <a:r>
              <a:rPr lang="nl-NL" sz="1200" dirty="0" err="1"/>
              <a:t>Helianthus</a:t>
            </a:r>
            <a:r>
              <a:rPr lang="nl-NL" sz="1200" dirty="0"/>
              <a:t> Singel 28 </a:t>
            </a:r>
          </a:p>
          <a:p>
            <a:r>
              <a:rPr lang="nl-NL" sz="1200" dirty="0"/>
              <a:t>3311 SJ Dordrecht </a:t>
            </a:r>
          </a:p>
        </p:txBody>
      </p:sp>
      <p:sp>
        <p:nvSpPr>
          <p:cNvPr id="7" name="Tijdelijke aanduiding voor tekst 6"/>
          <p:cNvSpPr>
            <a:spLocks noGrp="1"/>
          </p:cNvSpPr>
          <p:nvPr>
            <p:ph type="body" sz="quarter" idx="29"/>
          </p:nvPr>
        </p:nvSpPr>
        <p:spPr>
          <a:xfrm>
            <a:off x="1085993" y="2641945"/>
            <a:ext cx="4137940" cy="3741922"/>
          </a:xfrm>
        </p:spPr>
        <p:txBody>
          <a:bodyPr/>
          <a:lstStyle/>
          <a:p>
            <a:r>
              <a:rPr lang="nl-NL" dirty="0"/>
              <a:t>Hormonale therapie bij borstkanker, niet ‘zomaar een pilletje’!</a:t>
            </a:r>
          </a:p>
          <a:p>
            <a:endParaRPr lang="nl-NL" dirty="0"/>
          </a:p>
          <a:p>
            <a:r>
              <a:rPr lang="nl-NL" dirty="0"/>
              <a:t>Bij hormonale therapie moet u dagelijks medicijnen slikken. Dit kan ingrijpend zijn. Het is niet zomaar ‘elke dag een pilletje’. Uit ervaringen met het spreekuur hormonale therapie in het Albert Schweitzer ziekenhuis blijkt dat de bijwerkingen soms best fors zijn. </a:t>
            </a:r>
            <a:br>
              <a:rPr lang="nl-NL" dirty="0"/>
            </a:br>
            <a:r>
              <a:rPr lang="nl-NL" dirty="0"/>
              <a:t>Tijdens deze informatieavond geeft Jos Kitzen, oncoloog samen </a:t>
            </a:r>
            <a:r>
              <a:rPr lang="nl-NL"/>
              <a:t>met de oncologieverpleegkundige</a:t>
            </a:r>
            <a:endParaRPr lang="nl-NL" dirty="0"/>
          </a:p>
          <a:p>
            <a:r>
              <a:rPr lang="nl-NL" dirty="0"/>
              <a:t>uitleg over hormoongevoelige borstkanker en vertelt hij hoe hormonale therapie werkt. Ook wordt er gesproken over hoe u bijwerkingen leert erkennen en herkennen. </a:t>
            </a:r>
            <a:br>
              <a:rPr lang="nl-NL" dirty="0"/>
            </a:br>
            <a:r>
              <a:rPr lang="nl-NL" dirty="0"/>
              <a:t>Na afloop weet u beter wat u kunt verwachten aan bijwerkingen en hoe u hiermee om kunt gaan.</a:t>
            </a:r>
          </a:p>
          <a:p>
            <a:r>
              <a:rPr lang="nl-NL" dirty="0"/>
              <a:t>De informatieavond is bedoeld voor alle vrouwen en mannen en hun naasten die in verband met hormoongevoelige borstkanker worden behandeld met hormonale therapie.</a:t>
            </a:r>
          </a:p>
          <a:p>
            <a:endParaRPr lang="nl-NL" dirty="0"/>
          </a:p>
          <a:p>
            <a:r>
              <a:rPr lang="nl-NL" b="1" dirty="0"/>
              <a:t>Aanmelden of meer informatie via: </a:t>
            </a:r>
            <a:r>
              <a:rPr lang="nl-NL" b="1" dirty="0">
                <a:solidFill>
                  <a:srgbClr val="FF8000"/>
                </a:solidFill>
              </a:rPr>
              <a:t>www.kankermeerdaneendiagnose.nl </a:t>
            </a:r>
          </a:p>
          <a:p>
            <a:br>
              <a:rPr lang="nl-NL" dirty="0"/>
            </a:br>
            <a:r>
              <a:rPr lang="nl-NL" dirty="0"/>
              <a:t> </a:t>
            </a:r>
          </a:p>
        </p:txBody>
      </p:sp>
      <p:sp>
        <p:nvSpPr>
          <p:cNvPr id="8" name="Tijdelijke aanduiding voor tekst 7"/>
          <p:cNvSpPr>
            <a:spLocks noGrp="1"/>
          </p:cNvSpPr>
          <p:nvPr>
            <p:ph type="body" sz="quarter" idx="33"/>
          </p:nvPr>
        </p:nvSpPr>
        <p:spPr>
          <a:xfrm>
            <a:off x="5477933" y="4555067"/>
            <a:ext cx="203200" cy="284594"/>
          </a:xfrm>
        </p:spPr>
        <p:txBody>
          <a:bodyPr/>
          <a:lstStyle/>
          <a:p>
            <a:endParaRPr lang="nl-NL" dirty="0"/>
          </a:p>
        </p:txBody>
      </p:sp>
      <p:pic>
        <p:nvPicPr>
          <p:cNvPr id="12" name="Tijdelijke aanduiding voor afbeelding 11"/>
          <p:cNvPicPr>
            <a:picLocks noGrp="1" noChangeAspect="1"/>
          </p:cNvPicPr>
          <p:nvPr>
            <p:ph type="pic" sz="quarter" idx="32"/>
          </p:nvPr>
        </p:nvPicPr>
        <p:blipFill>
          <a:blip r:embed="rId2">
            <a:extLst>
              <a:ext uri="{28A0092B-C50C-407E-A947-70E740481C1C}">
                <a14:useLocalDpi xmlns:a14="http://schemas.microsoft.com/office/drawing/2010/main" val="0"/>
              </a:ext>
            </a:extLst>
          </a:blip>
          <a:stretch>
            <a:fillRect/>
          </a:stretch>
        </p:blipFill>
        <p:spPr>
          <a:xfrm>
            <a:off x="4028546" y="5941991"/>
            <a:ext cx="1195387" cy="592001"/>
          </a:xfrm>
        </p:spPr>
      </p:pic>
    </p:spTree>
    <p:extLst>
      <p:ext uri="{BB962C8B-B14F-4D97-AF65-F5344CB8AC3E}">
        <p14:creationId xmlns:p14="http://schemas.microsoft.com/office/powerpoint/2010/main" val="2136574826"/>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377</TotalTime>
  <Words>173</Words>
  <Application>Microsoft Office PowerPoint</Application>
  <PresentationFormat>Aangepast</PresentationFormat>
  <Paragraphs>15</Paragraphs>
  <Slides>1</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vt:i4>
      </vt:variant>
    </vt:vector>
  </HeadingPairs>
  <TitlesOfParts>
    <vt:vector size="8" baseType="lpstr">
      <vt:lpstr>Arial</vt:lpstr>
      <vt:lpstr>Calibri</vt:lpstr>
      <vt:lpstr>Clarendon LT Std</vt:lpstr>
      <vt:lpstr>Clarendon LT Std Light</vt:lpstr>
      <vt:lpstr>Myriad Pro</vt:lpstr>
      <vt:lpstr>Myriad Pro Semibold</vt:lpstr>
      <vt:lpstr>Office-thema</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Eduard2</dc:creator>
  <cp:lastModifiedBy>Helianthus</cp:lastModifiedBy>
  <cp:revision>52</cp:revision>
  <cp:lastPrinted>2015-08-26T11:26:52Z</cp:lastPrinted>
  <dcterms:created xsi:type="dcterms:W3CDTF">2015-08-20T07:30:02Z</dcterms:created>
  <dcterms:modified xsi:type="dcterms:W3CDTF">2019-12-12T10:21:17Z</dcterms:modified>
</cp:coreProperties>
</file>